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143208" y="857208"/>
            <a:ext cx="685804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928670"/>
            <a:ext cx="3929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Анашкина Нина Кузьминична – заведующий ДОУ №14 «Чайка» с 1958 по 1970г.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143208" y="857208"/>
            <a:ext cx="685804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1285860"/>
            <a:ext cx="45005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/>
              <a:t>Бубнова</a:t>
            </a:r>
            <a:r>
              <a:rPr lang="ru-RU" sz="2800" dirty="0" smtClean="0"/>
              <a:t> Галина Ивановна </a:t>
            </a:r>
            <a:r>
              <a:rPr lang="ru-RU" sz="2800" dirty="0" smtClean="0"/>
              <a:t>– заведующий ДОУ №14 «Чайка» </a:t>
            </a:r>
            <a:endParaRPr lang="ru-RU" sz="2800" dirty="0" smtClean="0"/>
          </a:p>
          <a:p>
            <a:pPr algn="ctr"/>
            <a:r>
              <a:rPr lang="ru-RU" sz="2800" dirty="0" smtClean="0"/>
              <a:t>с 1970 </a:t>
            </a:r>
            <a:r>
              <a:rPr lang="ru-RU" sz="2800" dirty="0" smtClean="0"/>
              <a:t>по </a:t>
            </a:r>
            <a:r>
              <a:rPr lang="ru-RU" sz="2800" dirty="0" smtClean="0"/>
              <a:t>1987г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143250" y="85725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1428736"/>
            <a:ext cx="40719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/>
              <a:t>Дударева</a:t>
            </a:r>
            <a:r>
              <a:rPr lang="ru-RU" sz="2800" dirty="0" smtClean="0"/>
              <a:t> Марина Федоровна </a:t>
            </a:r>
            <a:r>
              <a:rPr lang="ru-RU" sz="2800" dirty="0" smtClean="0"/>
              <a:t>– заведующий ДОУ №14 «Чайка» </a:t>
            </a:r>
            <a:endParaRPr lang="ru-RU" sz="2800" dirty="0" smtClean="0"/>
          </a:p>
          <a:p>
            <a:pPr algn="ctr"/>
            <a:r>
              <a:rPr lang="ru-RU" sz="2800" dirty="0" smtClean="0"/>
              <a:t>с 1987 по 2002г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</TotalTime>
  <Words>48</Words>
  <PresentationFormat>Экран (4:3)</PresentationFormat>
  <Paragraphs>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1234</cp:lastModifiedBy>
  <cp:revision>4</cp:revision>
  <dcterms:modified xsi:type="dcterms:W3CDTF">2012-04-04T13:20:45Z</dcterms:modified>
</cp:coreProperties>
</file>